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66" r:id="rId5"/>
    <p:sldId id="259" r:id="rId6"/>
    <p:sldId id="260" r:id="rId7"/>
    <p:sldId id="262" r:id="rId8"/>
    <p:sldId id="263" r:id="rId9"/>
    <p:sldId id="264" r:id="rId10"/>
    <p:sldId id="265" r:id="rId11"/>
    <p:sldId id="268" r:id="rId12"/>
    <p:sldId id="261" r:id="rId13"/>
    <p:sldId id="267" r:id="rId14"/>
    <p:sldId id="270" r:id="rId15"/>
    <p:sldId id="269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6437" autoAdjust="0"/>
  </p:normalViewPr>
  <p:slideViewPr>
    <p:cSldViewPr snapToGrid="0">
      <p:cViewPr varScale="1">
        <p:scale>
          <a:sx n="73" d="100"/>
          <a:sy n="73" d="100"/>
        </p:scale>
        <p:origin x="804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79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EE6489-D30D-4999-A454-9314A3CA6C85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0AE0AD-E1FD-43FD-A033-D500D9DC5C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345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AE0AD-E1FD-43FD-A033-D500D9DC5CB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551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95A67-3149-44FE-9FDC-47CFC95B4DDE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33ABC-40BE-4572-9AE7-843C93457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50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95A67-3149-44FE-9FDC-47CFC95B4DDE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33ABC-40BE-4572-9AE7-843C93457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859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95A67-3149-44FE-9FDC-47CFC95B4DDE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33ABC-40BE-4572-9AE7-843C93457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904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95A67-3149-44FE-9FDC-47CFC95B4DDE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33ABC-40BE-4572-9AE7-843C93457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443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95A67-3149-44FE-9FDC-47CFC95B4DDE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33ABC-40BE-4572-9AE7-843C93457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997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95A67-3149-44FE-9FDC-47CFC95B4DDE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33ABC-40BE-4572-9AE7-843C93457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74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95A67-3149-44FE-9FDC-47CFC95B4DDE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33ABC-40BE-4572-9AE7-843C93457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458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95A67-3149-44FE-9FDC-47CFC95B4DDE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33ABC-40BE-4572-9AE7-843C93457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974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95A67-3149-44FE-9FDC-47CFC95B4DDE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33ABC-40BE-4572-9AE7-843C93457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28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95A67-3149-44FE-9FDC-47CFC95B4DDE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33ABC-40BE-4572-9AE7-843C93457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236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95A67-3149-44FE-9FDC-47CFC95B4DDE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33ABC-40BE-4572-9AE7-843C93457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525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95A67-3149-44FE-9FDC-47CFC95B4DDE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33ABC-40BE-4572-9AE7-843C93457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108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microsoft.com/office/2007/relationships/hdphoto" Target="../media/hdphoto5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95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65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52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itescrolli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0" end="400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30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35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78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92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0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3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78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34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76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5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3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15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1</Words>
  <Application>Microsoft Office PowerPoint</Application>
  <PresentationFormat>Широкоэкранный</PresentationFormat>
  <Paragraphs>1</Paragraphs>
  <Slides>16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 Рязанский</dc:creator>
  <cp:lastModifiedBy>Максим Рязанский</cp:lastModifiedBy>
  <cp:revision>17</cp:revision>
  <dcterms:created xsi:type="dcterms:W3CDTF">2020-02-04T11:32:05Z</dcterms:created>
  <dcterms:modified xsi:type="dcterms:W3CDTF">2020-02-07T14:36:38Z</dcterms:modified>
</cp:coreProperties>
</file>