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70" r:id="rId5"/>
    <p:sldId id="261" r:id="rId6"/>
    <p:sldId id="262" r:id="rId7"/>
    <p:sldId id="268" r:id="rId8"/>
    <p:sldId id="263" r:id="rId9"/>
    <p:sldId id="264" r:id="rId10"/>
    <p:sldId id="269" r:id="rId11"/>
    <p:sldId id="265" r:id="rId12"/>
    <p:sldId id="266" r:id="rId13"/>
    <p:sldId id="271" r:id="rId14"/>
    <p:sldId id="26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92" y="15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6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" y="-9655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71" y="500035"/>
            <a:ext cx="56436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осень года 2018 подошла пора юбилейная, гимназии 25 лет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исполнилося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И на праздник в честь этого события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собралися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всё гости почетные: директора гимназии предыдущие, работники и учителя, у истоков стоявшие,  друзья и спонсоры гимназии и, конечно, выпускники любимые.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928671" y="142845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1" y="142845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8671" y="4643437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</a:t>
            </a:r>
          </a:p>
        </p:txBody>
      </p:sp>
      <p:pic>
        <p:nvPicPr>
          <p:cNvPr id="1028" name="Picture 4" descr="C:\Users\гимназия\Pictures\Screenshots\Снимок экрана (5).png"/>
          <p:cNvPicPr>
            <a:picLocks noChangeAspect="1" noChangeArrowheads="1"/>
          </p:cNvPicPr>
          <p:nvPr/>
        </p:nvPicPr>
        <p:blipFill rotWithShape="1">
          <a:blip r:embed="rId6"/>
          <a:srcRect r="4972"/>
          <a:stretch/>
        </p:blipFill>
        <p:spPr bwMode="auto">
          <a:xfrm>
            <a:off x="3714221" y="7236296"/>
            <a:ext cx="2858051" cy="1571234"/>
          </a:xfrm>
          <a:prstGeom prst="rect">
            <a:avLst/>
          </a:prstGeom>
          <a:noFill/>
        </p:spPr>
      </p:pic>
      <p:pic>
        <p:nvPicPr>
          <p:cNvPr id="1029" name="Picture 5" descr="C:\Users\гимназия\Pictures\Screenshots\Снимок экрана (6).png"/>
          <p:cNvPicPr>
            <a:picLocks noChangeAspect="1" noChangeArrowheads="1"/>
          </p:cNvPicPr>
          <p:nvPr/>
        </p:nvPicPr>
        <p:blipFill rotWithShape="1">
          <a:blip r:embed="rId7"/>
          <a:srcRect t="23308" r="1321" b="-1"/>
          <a:stretch/>
        </p:blipFill>
        <p:spPr bwMode="auto">
          <a:xfrm>
            <a:off x="1173784" y="6300192"/>
            <a:ext cx="2995302" cy="1571234"/>
          </a:xfrm>
          <a:prstGeom prst="rect">
            <a:avLst/>
          </a:prstGeom>
          <a:noFill/>
        </p:spPr>
      </p:pic>
      <p:pic>
        <p:nvPicPr>
          <p:cNvPr id="1030" name="Picture 6" descr="C:\Users\гимназия\Pictures\Screenshots\Снимок экрана (7).png"/>
          <p:cNvPicPr>
            <a:picLocks noChangeAspect="1" noChangeArrowheads="1"/>
          </p:cNvPicPr>
          <p:nvPr/>
        </p:nvPicPr>
        <p:blipFill rotWithShape="1">
          <a:blip r:embed="rId8"/>
          <a:srcRect l="6021" t="4615" r="9618"/>
          <a:stretch/>
        </p:blipFill>
        <p:spPr bwMode="auto">
          <a:xfrm>
            <a:off x="3823115" y="3297123"/>
            <a:ext cx="2794320" cy="19693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52736" y="5266499"/>
            <a:ext cx="5616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Да и ребятушки  гимназические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постаралися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подготовили программу праздничную, от души всех собравшихся поздравили.</a:t>
            </a:r>
            <a:endParaRPr lang="ru-RU" dirty="0"/>
          </a:p>
        </p:txBody>
      </p:sp>
      <p:pic>
        <p:nvPicPr>
          <p:cNvPr id="2" name="Picture 3" descr="C:\Users\гимназия\Desktop\Снимок экрана (1).png"/>
          <p:cNvPicPr>
            <a:picLocks noChangeAspect="1" noChangeArrowheads="1"/>
          </p:cNvPicPr>
          <p:nvPr/>
        </p:nvPicPr>
        <p:blipFill rotWithShape="1">
          <a:blip r:embed="rId9"/>
          <a:srcRect l="2389" t="3033" r="308" b="4477"/>
          <a:stretch/>
        </p:blipFill>
        <p:spPr bwMode="auto">
          <a:xfrm>
            <a:off x="1162952" y="2617003"/>
            <a:ext cx="2867744" cy="2026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0728" y="323528"/>
            <a:ext cx="56686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И зарядкой семейной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позанималися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Невзирая на трудности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ковидные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да на сложности дистанционные, наша славная Князева Людмила свет Андреевна, педагог-организатор гимназический, работой своей увлеченная,  во Всероссийском смотре-конкурсе поучаствовала, где лучшие комнаты и музеи боевой славы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выбиралися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 Да и заняла в нем место Первое, на всю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Россиюшку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гимназию прославила.</a:t>
            </a:r>
          </a:p>
        </p:txBody>
      </p:sp>
      <p:pic>
        <p:nvPicPr>
          <p:cNvPr id="16388" name="Picture 4" descr="%d1%81%d0%b5%d0%bc %d0%b7%d0%b0%d1%80%d1%8f%d0%b4%d0%ba%d0%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20" y="702552"/>
            <a:ext cx="1813095" cy="15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Елена Павловна\Downloads\Screenshot 2023-06-19 at 11-49-09 Новости Гимназия №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4672" r="2740" b="1107"/>
          <a:stretch/>
        </p:blipFill>
        <p:spPr bwMode="auto">
          <a:xfrm>
            <a:off x="3429000" y="6163398"/>
            <a:ext cx="2652788" cy="15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Елена Павловна\Downloads\Screenshot 2023-06-19 at 11-49-37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51" y="7398852"/>
            <a:ext cx="2667442" cy="150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Елена Павловна\Downloads\Screenshot 2023-06-19 at 11-47-51 Новости Гимназия № 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7117"/>
          <a:stretch/>
        </p:blipFill>
        <p:spPr bwMode="auto">
          <a:xfrm>
            <a:off x="2535122" y="4644008"/>
            <a:ext cx="4020004" cy="16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Елена Павловна\Downloads\Screenshot 2023-06-19 at 11-48-30 Новости Гимназия № 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8"/>
          <a:stretch/>
        </p:blipFill>
        <p:spPr bwMode="auto">
          <a:xfrm>
            <a:off x="1014440" y="5528632"/>
            <a:ext cx="2003568" cy="26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1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26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42030" y="251520"/>
            <a:ext cx="5643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А еще сей год отмечен был тем, что выпустили последних ребятушек, что по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гендерному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признаку для учебы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распределялися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6856" y="4427984"/>
            <a:ext cx="5643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Любят свою гимназию ребятушки. По мере сил, своих и родительских, стараются ее в беде не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оставити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 Вот и еще одной беды последствия – ледяного дождя разрушения – всем миром принялись ликвидировать: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разгребати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заносы снежные, поломанные ветки отпиливать.</a:t>
            </a:r>
          </a:p>
        </p:txBody>
      </p:sp>
      <p:pic>
        <p:nvPicPr>
          <p:cNvPr id="22530" name="Picture 2" descr="C:\Users\Елена Павловна\Downloads\Screenshot 2023-06-19 at 11-59-52 Новости Гимназия №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7" y="2549449"/>
            <a:ext cx="2242942" cy="17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Елена Павловна\Downloads\Screenshot 2023-06-19 at 11-58-15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55" y="1197649"/>
            <a:ext cx="1800200" cy="121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Елена Павловна\Downloads\Screenshot 2023-06-19 at 11-57-26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55" y="2549449"/>
            <a:ext cx="2419225" cy="17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Елена Павловна\Downloads\Screenshot 2023-06-19 at 12-07-52 Новости Гимназия № 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02" y="6488681"/>
            <a:ext cx="1450136" cy="24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Елена Павловна\Downloads\Screenshot 2023-06-19 at 12-06-00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1" y="7427841"/>
            <a:ext cx="1250699" cy="16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Елена Павловна\Downloads\Screenshot 2023-06-19 at 12-04-58 Новости Гимназия №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6500528"/>
            <a:ext cx="1245175" cy="23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C:\Users\Елена Павловна\Downloads\Screenshot 2023-06-19 at 12-13-19 Новости Гимназия № 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r="2815"/>
          <a:stretch/>
        </p:blipFill>
        <p:spPr bwMode="auto">
          <a:xfrm>
            <a:off x="2938956" y="6244127"/>
            <a:ext cx="1586663" cy="10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6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70" y="500035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начале  года 2021 не избавилась страна от трудностей. Но учителя и детушки гимназии не утратили сильнейшего желания сохранить традиции гимназические, поучаствовать в конкурсах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новыих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 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928671" y="142845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1" y="142845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8669" y="6073396"/>
            <a:ext cx="3606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А и к весне ограничения ослабили. И вернули состязания Президентские, где наши детишки спортивные свои навыки-умения показать смогли: заняли 1-ое место общекомандное, показали себя и в теории, и в подготовке физической.</a:t>
            </a:r>
            <a:r>
              <a:rPr lang="ru-RU" b="1" i="1" dirty="0" smtClean="0"/>
              <a:t> </a:t>
            </a:r>
            <a:endParaRPr lang="ru-RU" i="1" dirty="0" smtClean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1" name="Рисунок 10" descr="Img 20210315 wa00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69" y="6588224"/>
            <a:ext cx="1862926" cy="162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2" name="Picture 10" descr="C:\Users\User\Desktop\Screenshots\Снимок экрана (3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96" y="1957598"/>
            <a:ext cx="1321107" cy="167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User\Desktop\Screenshots\Снимок экрана (34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91" y="2209910"/>
            <a:ext cx="2552934" cy="12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669" y="3656047"/>
            <a:ext cx="581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C00000"/>
                </a:solidFill>
                <a:latin typeface="Arial" charset="0"/>
              </a:rPr>
              <a:t>Конкурс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видеопрочтений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 стихотворений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Есенина.</a:t>
            </a:r>
            <a:endParaRPr lang="ru-RU" i="1" dirty="0" smtClean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084189"/>
            <a:ext cx="3015208" cy="15753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69" y="5704063"/>
            <a:ext cx="5452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Видеофестиваль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песни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патриотической.</a:t>
            </a:r>
            <a:endParaRPr lang="ru-RU" i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4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32" y="500035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28671" y="397159"/>
            <a:ext cx="557216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И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вернулись наши школьные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традиции: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старшеклассников слет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туристический,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что на базе «Юность»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проводили-то. </a:t>
            </a:r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 И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выставки работ персональные, чтоб ребята могли талантами похвастаться.</a:t>
            </a:r>
          </a:p>
          <a:p>
            <a:pPr algn="just"/>
            <a:endParaRPr lang="ru-RU" i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0488" name="Picture 8" descr="C:\Users\User\Desktop\Screenshots\Снимок экрана (35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5" b="-1"/>
          <a:stretch/>
        </p:blipFill>
        <p:spPr bwMode="auto">
          <a:xfrm>
            <a:off x="1196752" y="1346789"/>
            <a:ext cx="2364580" cy="19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User\Desktop\Screenshots\Снимок экрана (36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0" y="1346789"/>
            <a:ext cx="1876624" cy="19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:\Users\User\Desktop\Screenshots\Снимок экрана (39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/>
          <a:stretch/>
        </p:blipFill>
        <p:spPr bwMode="auto">
          <a:xfrm>
            <a:off x="2482844" y="3031696"/>
            <a:ext cx="2392378" cy="168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C:\Users\User\Desktop\Screenshots\Снимок экрана (4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12" y="5479928"/>
            <a:ext cx="2289320" cy="146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3" descr="C:\Users\User\Desktop\Screenshots\Снимок экрана (44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48" y="6690562"/>
            <a:ext cx="1252496" cy="224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C:\Users\User\Desktop\Screenshots\Снимок экрана (45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13" y="7052408"/>
            <a:ext cx="1177304" cy="18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5" name="Picture 15" descr="C:\Users\User\Desktop\Screenshots\Снимок экрана (48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31" y="6776906"/>
            <a:ext cx="1410003" cy="216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52736" y="611560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А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по учебе-то как все соскучились! Пригласили к себе  мы «Мир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Кванториума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», чтоб могли наши учащиеся в мир физики глубже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погрузитися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pic>
        <p:nvPicPr>
          <p:cNvPr id="14343" name="Picture 7" descr="C:\Users\User\Desktop\Screenshots\Снимок экрана (4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74" y="5940152"/>
            <a:ext cx="2919836" cy="28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User\Desktop\Screenshots\Снимок экрана (5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2195736"/>
            <a:ext cx="3164227" cy="18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User\Desktop\Screenshots\Снимок экрана (5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39" y="3957637"/>
            <a:ext cx="2550469" cy="27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5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52736" y="500035"/>
            <a:ext cx="54480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год 2022 предложила Пушкарева Ирина свет Геннадиевна присоединиться к движению Всероссийскому, организовать отряд «Юнармейцев» гимназический. И приглашены были ребята в часть военную за номером 09928 на празднование годовщины 67. И там ребятушки познакомились со всевозможной инженерной техникой, посмотрели быт военнослужащих, попробовали себя в роли стрелков ворошиловских. 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928671" y="142845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1" y="142845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7" name="Picture 3" descr="C:\Users\Елена Павловна\Downloads\Screenshot 2023-06-20 at 09-58-08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88" y="5292080"/>
            <a:ext cx="2494425" cy="17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Елена Павловна\Downloads\Screenshot 2023-06-20 at 09-58-48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9" y="7164288"/>
            <a:ext cx="2516218" cy="17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Елена Павловна\Downloads\Screenshot 2023-06-20 at 10-09-56 Новости Гимназия №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9" y="3406476"/>
            <a:ext cx="2247277" cy="17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Елена Павловна\Downloads\Screenshot 2023-06-20 at 10-10-44 Новости Гимназия №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86" y="5294675"/>
            <a:ext cx="2664296" cy="17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57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52736" y="500035"/>
            <a:ext cx="5448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А весна-то – время особое, традиционно для «Ученика года» предназначенное. И две девицы наши десятиклассницы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Османова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и Левицкая, обе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Настасьюшки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,  в этом конкурсе поучаствовали и обе в финал вышли. Уж и первая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Настасьюшка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названа была «Личностью творческой», а вторая стала безусловным победителем! </a:t>
            </a:r>
          </a:p>
        </p:txBody>
      </p:sp>
      <p:pic>
        <p:nvPicPr>
          <p:cNvPr id="22532" name="Picture 4" descr="C:\Users\Елена Павловна\Downloads\Screenshot 2023-06-20 at 10-17-44 Новости Гимназия № 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4806"/>
          <a:stretch/>
        </p:blipFill>
        <p:spPr bwMode="auto">
          <a:xfrm>
            <a:off x="2060848" y="3099460"/>
            <a:ext cx="3637966" cy="193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Елена Павловна\Downloads\Screenshot 2023-06-20 at 10-16-51 Новости Гимназия №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23" y="5409660"/>
            <a:ext cx="1656184" cy="30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Елена Павловна\Downloads\Screenshot 2023-06-20 at 10-15-24 Новости Гимназия №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99652"/>
            <a:ext cx="3071834" cy="30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57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27173" y="251520"/>
            <a:ext cx="5473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А ещё в тот год май месяц уж очень плодотворным был. Много событий ко Дню Победному приурочили. На Хасан ребятушки съездили, памяти воинов наших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поклонилися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32" y="4292704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     И митинг состоялся замечательный. </a:t>
            </a:r>
          </a:p>
        </p:txBody>
      </p:sp>
      <p:pic>
        <p:nvPicPr>
          <p:cNvPr id="23557" name="Picture 5" descr="C:\Users\Елена Павловна\Downloads\Screenshot 2023-06-20 at 10-36-46 Новости Гимназия №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9" y="1531942"/>
            <a:ext cx="1974227" cy="200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Елена Павловна\Downloads\Screenshot 2023-06-20 at 10-37-02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69" y="3082136"/>
            <a:ext cx="1328547" cy="12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Елена Павловна\Downloads\Screenshot 2023-06-20 at 10-35-40 Новости Гимназия №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88" y="1531942"/>
            <a:ext cx="2727259" cy="20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Users\Елена Павловна\Downloads\Screenshot 2023-06-20 at 10-39-58 Новости Гимназия № 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9" y="5884510"/>
            <a:ext cx="1464682" cy="304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Елена Павловна\Downloads\Screenshot 2023-06-20 at 10-40-48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55" y="4683297"/>
            <a:ext cx="3811804" cy="19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C:\Users\Елена Павловна\Downloads\Screenshot 2023-06-20 at 10-44-41 Новости Гимназия №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18" y="6012160"/>
            <a:ext cx="1505382" cy="20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Елена Павловна\Downloads\Screenshot 2023-06-20 at 10-40-28 Новости Гимназия №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93" y="6852332"/>
            <a:ext cx="1771606" cy="21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57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34" y="-35582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32" y="500035"/>
            <a:ext cx="5643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А на конкурсе чтецов «О доблести, о подвиге, о славе» вдохновенно и трогательно ребятишки стихи почитали.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671" y="4643437"/>
            <a:ext cx="5643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Да и лето года сего оказалось знаменательным: состоялись </a:t>
            </a:r>
            <a:r>
              <a:rPr lang="en-US" i="1" dirty="0" smtClean="0">
                <a:solidFill>
                  <a:srgbClr val="C00000"/>
                </a:solidFill>
                <a:latin typeface="Arial" charset="0"/>
              </a:rPr>
              <a:t>VII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Игры Международные, «Дети Азии» называемые. Многие ребятушки гимназические в этих играх поучаствовали, результаты показали отличные. А один из них, Непомнящих Алешенька, победителем стал в составе команды сборной Приморья по самбо и медаль получил золотую!</a:t>
            </a:r>
          </a:p>
        </p:txBody>
      </p:sp>
      <p:pic>
        <p:nvPicPr>
          <p:cNvPr id="24581" name="Picture 5" descr="C:\Users\Елена Павловна\Downloads\Screenshot 2023-06-20 at 10-51-46 Новости Гимназия № 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/>
          <a:stretch/>
        </p:blipFill>
        <p:spPr bwMode="auto">
          <a:xfrm>
            <a:off x="1340768" y="1547664"/>
            <a:ext cx="1555741" cy="218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Елена Павловна\Downloads\Screenshot 2023-06-20 at 10-51-15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94" y="1547664"/>
            <a:ext cx="1626419" cy="20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:\Users\Елена Павловна\Downloads\Screenshot 2023-06-20 at 10-50-38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2425724"/>
            <a:ext cx="1584176" cy="21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Img 20220808 wa0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1" y="7060142"/>
            <a:ext cx="2208911" cy="18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57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32" y="500035"/>
            <a:ext cx="5643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А еще в год сей было принято решение, решение да на уровне государственном: начинать каждую неделю учебную с поднятия флага российского. И отмечено это событие было линейкой торжественной.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2735" y="4643437"/>
            <a:ext cx="55195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И о чём мечтали,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свершилося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! В сентябре состоялось открытие Центра детских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инициатив, под руководством Марченко Ирины свет Петровны. Это место объединять было призвано гимназистов всех возрастов ученических, чтобы младшие у старших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училися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и их дело потом продолжать могли.</a:t>
            </a:r>
          </a:p>
        </p:txBody>
      </p:sp>
      <p:pic>
        <p:nvPicPr>
          <p:cNvPr id="25604" name="Picture 4" descr="C:\Users\Елена Павловна\Downloads\Screenshot 2023-06-20 at 11-09-24 Новости Гимназия №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2042652"/>
            <a:ext cx="1477640" cy="25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Елена Павловна\Downloads\Screenshot 2023-06-20 at 11-13-08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5" y="6891004"/>
            <a:ext cx="3243100" cy="17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Елена Павловна\Downloads\Screenshot 2023-06-20 at 11-12-46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04" y="6891004"/>
            <a:ext cx="2071268" cy="167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269" r="3800"/>
          <a:stretch/>
        </p:blipFill>
        <p:spPr>
          <a:xfrm>
            <a:off x="3396104" y="2248575"/>
            <a:ext cx="2800196" cy="21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01176" y="179512"/>
            <a:ext cx="54681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В этот же год знаменательный Приморскому краю родимому 80 лет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исполнилося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И затеяли наши старшеклассники в честь этого чудесного события  увлекательную игру-путешествие, «Родное Приморье» названную. А детишки с 5 по 8 классы, в сей игре поучаствовавшие, получили о малой родине новые знания и массу эмоций положительных.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9417" y="4626901"/>
            <a:ext cx="5495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П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родолжая традиции гимназические проводить исследования научные и участвовать в различных конференциях, одна из учениц гимназии, по имени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Скрипцова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Ксеньюшка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в Москву на фестиваль науки отправилась, «</a:t>
            </a:r>
            <a:r>
              <a:rPr lang="en-US" i="1" dirty="0" err="1" smtClean="0">
                <a:solidFill>
                  <a:srgbClr val="C00000"/>
                </a:solidFill>
                <a:latin typeface="Arial" charset="0"/>
              </a:rPr>
              <a:t>Nauka</a:t>
            </a:r>
            <a:r>
              <a:rPr lang="en-US" i="1" dirty="0" smtClean="0">
                <a:solidFill>
                  <a:srgbClr val="C00000"/>
                </a:solidFill>
                <a:latin typeface="Arial" charset="0"/>
              </a:rPr>
              <a:t> 0+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» называемый.  Программа там была насыщенная: лекции лауреата премии Нобелевской, экскурсии познавательные и, конечно же, с единомышленниками общение.</a:t>
            </a:r>
          </a:p>
        </p:txBody>
      </p:sp>
      <p:pic>
        <p:nvPicPr>
          <p:cNvPr id="3078" name="Picture 6" descr="C:\Users\Елена Павловна\Downloads\Screenshot 2023-06-15 at 11-00-22 Новости Гимназия № 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5"/>
          <a:stretch/>
        </p:blipFill>
        <p:spPr bwMode="auto">
          <a:xfrm>
            <a:off x="3749256" y="2764835"/>
            <a:ext cx="2720116" cy="17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 Павловна\Downloads\Screenshot 2023-06-15 at 11-02-40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38" y="2751975"/>
            <a:ext cx="2558390" cy="17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Елена Павловна\Downloads\Screenshot 2023-06-15 at 11-20-12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42" y="7452320"/>
            <a:ext cx="3144222" cy="158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3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80728" y="251520"/>
            <a:ext cx="56436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Интеллект свой ребятушки пестуют: тешатся играми интеллектуальными гимназическими, «Что? Где? Когда?» называемыми. У истоков их старший брат стоял, старший сын из семейства Беляевых. А славного сего дела продолжателем младший брат стал, Беляев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Максимушка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0728" y="4644008"/>
            <a:ext cx="5571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Но на этом они не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остановилися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 К 150-летию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В.К.Арсеньева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широко по краю Приморскому отмечаемому,  поучаствовали дети в викторине, свои знания о крае показать смогли.</a:t>
            </a:r>
          </a:p>
        </p:txBody>
      </p:sp>
      <p:pic>
        <p:nvPicPr>
          <p:cNvPr id="26629" name="Picture 5" descr="C:\Users\Елена Павловна\Downloads\Screenshot 2023-06-20 at 11-24-44 Новости Гимназия №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3" y="3184313"/>
            <a:ext cx="2872616" cy="140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Елена Павловна\Downloads\Screenshot 2023-06-20 at 11-25-08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1" y="2307667"/>
            <a:ext cx="2605777" cy="147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Елена Павловна\Downloads\Screenshot 2023-06-20 at 11-33-42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36" y="6409013"/>
            <a:ext cx="1459483" cy="23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C:\Users\Елена Павловна\Downloads\Screenshot 2023-06-20 at 11-35-48 Новости Гимназия № 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1" b="10479"/>
          <a:stretch/>
        </p:blipFill>
        <p:spPr bwMode="auto">
          <a:xfrm>
            <a:off x="2780928" y="5868144"/>
            <a:ext cx="3237944" cy="15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C:\Users\Елена Павловна\Downloads\Screenshot 2023-06-20 at 11-37-12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01" y="7236296"/>
            <a:ext cx="2970661" cy="16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35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28670" y="251520"/>
            <a:ext cx="55721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Но без творчества жить не могут ребятушки, и дабы поучаствовать в конкурсе  Всероссийском коллективов хоровых и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вокальныих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, создали из старшеклассников группу поющую-вокальную и название ей дали «Колибри». Да так удачно выступили, что за пояс заткнули всех соперников и место заняли первое!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4744" y="6258330"/>
            <a:ext cx="549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и с «Братством боевым» артемовским наши гимназисты сотрудничают: в военно-спортивной игре «Дальневосточный герой» поучаствовали.</a:t>
            </a:r>
          </a:p>
        </p:txBody>
      </p:sp>
      <p:pic>
        <p:nvPicPr>
          <p:cNvPr id="27652" name="Picture 4" descr="C:\Users\Елена Павловна\Downloads\Screenshot 2023-06-20 at 11-40-42 Новости Гимназия №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27" y="4638419"/>
            <a:ext cx="2303600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Елена Павловна\Downloads\Screenshot 2023-06-20 at 11-40-18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2339752"/>
            <a:ext cx="2974389" cy="156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Елена Павловна\Downloads\Screenshot 2023-06-20 at 11-40-00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1" y="3719056"/>
            <a:ext cx="1306463" cy="18387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Елена Павловна\Downloads\Screenshot 2023-06-20 at 11-52-08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51" y="7479377"/>
            <a:ext cx="2043037" cy="15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C:\Users\Елена Павловна\Downloads\Screenshot 2023-06-20 at 11-51-36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72" y="7507893"/>
            <a:ext cx="2222312" cy="14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1" y="-6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32" y="500035"/>
            <a:ext cx="5643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  год 2023. Сей год традиционными победами встретили.</a:t>
            </a:r>
          </a:p>
          <a:p>
            <a:pPr algn="just"/>
            <a:r>
              <a:rPr lang="ru-RU" i="1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В </a:t>
            </a:r>
            <a:r>
              <a:rPr lang="en-US" i="1" dirty="0" smtClean="0">
                <a:solidFill>
                  <a:srgbClr val="CC3300"/>
                </a:solidFill>
                <a:latin typeface="Arial" charset="0"/>
              </a:rPr>
              <a:t>X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Городском чтецов конкурсе, «Берега Отечества» названием, гимназисты массово поучаствовали: из 55 участников 14 в финал выйти удостоились.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928671" y="142845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1" y="142845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24744" y="4836168"/>
            <a:ext cx="538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А  также и в «Президентских соревнованиях» победу в этапе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муниципальноем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одержали.</a:t>
            </a:r>
          </a:p>
        </p:txBody>
      </p:sp>
      <p:pic>
        <p:nvPicPr>
          <p:cNvPr id="29699" name="Picture 3" descr="C:\Users\Елена Павловна\Downloads\Screenshot 2023-06-20 at 12-05-57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23" y="2551955"/>
            <a:ext cx="2824061" cy="20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Елена Павловна\Downloads\Screenshot 2023-06-20 at 12-07-32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12" y="2536880"/>
            <a:ext cx="2376264" cy="20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:\Users\Елена Павловна\Downloads\Screenshot 2023-06-20 at 12-10-26 Новости Гимназия №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77" y="5940152"/>
            <a:ext cx="3539011" cy="24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5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1400" y="299113"/>
            <a:ext cx="54839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Да и в </a:t>
            </a:r>
            <a:r>
              <a:rPr lang="en-US" i="1" dirty="0" smtClean="0">
                <a:solidFill>
                  <a:srgbClr val="CC3300"/>
                </a:solidFill>
                <a:latin typeface="Arial" charset="0"/>
              </a:rPr>
              <a:t>XVIII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Городской конференции, «В науку шаг за шагом» называемой,  гимназисты отлично выступили, проекты свои представили, многие первыми местами отмечены.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264" y="3842910"/>
            <a:ext cx="5548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И учителя наши гимназические, про инновации в образовании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сведующие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и желающие новые формы в учении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использовати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организовали «Урок в океанариуме».</a:t>
            </a:r>
          </a:p>
        </p:txBody>
      </p:sp>
      <p:pic>
        <p:nvPicPr>
          <p:cNvPr id="28676" name="Picture 4" descr="C:\Users\Елена Павловна\Downloads\Screenshot 2023-06-20 at 12-14-29 Новости Гимназия №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73" y="1809109"/>
            <a:ext cx="2491786" cy="1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Елена Павловна\Downloads\Screenshot 2023-06-20 at 12-22-58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6704455"/>
            <a:ext cx="3203684" cy="17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Елена Павловна\Downloads\Screenshot 2023-06-20 at 12-18-58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655" y="5087902"/>
            <a:ext cx="3512804" cy="17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Елена Павловна\Downloads\Screenshot 2023-06-20 at 12-25-09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31" y="7364351"/>
            <a:ext cx="2941833" cy="15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59" y="1821104"/>
            <a:ext cx="1314206" cy="189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55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766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52735" y="323528"/>
            <a:ext cx="5519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А ещё мы самыми первыми </a:t>
            </a:r>
            <a:r>
              <a:rPr lang="ru-RU" i="1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в городе открыли отделение Первичное Российского движения детей и молодежи «Движение первых».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702" y="3923928"/>
            <a:ext cx="55815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Возрождение традиций и в том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состоялося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что вернули конкурс родительский, «Отличник детства» названием. 10 лет конкурсу исполнилось, сохранился он, несмотря на </a:t>
            </a:r>
            <a:r>
              <a:rPr lang="en-US" i="1" dirty="0" smtClean="0">
                <a:solidFill>
                  <a:srgbClr val="C00000"/>
                </a:solidFill>
                <a:latin typeface="Arial" charset="0"/>
              </a:rPr>
              <a:t>COVID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змеище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поганое. Благодарностями и подарками памятными  отмечены 33 семьи и 4 комитета родительских.</a:t>
            </a:r>
          </a:p>
        </p:txBody>
      </p:sp>
      <p:pic>
        <p:nvPicPr>
          <p:cNvPr id="30723" name="Picture 3" descr="C:\Users\Елена Павловна\Downloads\photo168447934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28" y="1510413"/>
            <a:ext cx="3070717" cy="218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Елена Павловна\Downloads\Screenshot 2023-06-20 at 12-43-49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6035540"/>
            <a:ext cx="1788088" cy="20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Users\Елена Павловна\Downloads\Screenshot 2023-06-20 at 12-45-03 Новости Гимназия № 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/>
          <a:stretch/>
        </p:blipFill>
        <p:spPr bwMode="auto">
          <a:xfrm>
            <a:off x="4005064" y="5760151"/>
            <a:ext cx="2510307" cy="184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Елена Павловна\Downloads\Screenshot 2023-06-20 at 12-42-33 Новости Гимназия № 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/>
          <a:stretch/>
        </p:blipFill>
        <p:spPr bwMode="auto">
          <a:xfrm>
            <a:off x="2852936" y="7386752"/>
            <a:ext cx="1471071" cy="14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32" y="500035"/>
            <a:ext cx="56436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зиму года 2019. А и без дела нашим ребятушкам не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сидитися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Любят они рученьками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работати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И пригласили для них, чтобы опыта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набралися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, мастеров из «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Леруа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Мерлен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» организации. Кормушки для птиц они делали. Плодотворно они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потрудилися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, многому у них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научилися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928671" y="142845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1" y="142845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4740" y="4427984"/>
            <a:ext cx="5643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еще и дело делали весь год архиважное: зарождали-развивали движение волонтерское!  Животных бездомных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жалеючи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помогали приюту в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Надеждинске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: средства денежные собирали, корм для животинок приобретали, ездили с собачками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погуляти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да за кошечками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поухаживати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pic>
        <p:nvPicPr>
          <p:cNvPr id="10246" name="Picture 6" descr="Dsc0727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/>
          <a:stretch/>
        </p:blipFill>
        <p:spPr bwMode="auto">
          <a:xfrm>
            <a:off x="2418893" y="2372733"/>
            <a:ext cx="25202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Елена Павловна\Downloads\Screenshot 2023-06-19 at 09-49-50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28" y="6228185"/>
            <a:ext cx="2170933" cy="15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Елена Павловна\Downloads\Screenshot 2023-06-19 at 09-47-47 Новости Гимназия №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87" y="7367533"/>
            <a:ext cx="2052866" cy="15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Елена Павловна\Downloads\Screenshot 2023-06-19 at 09-48-48 Новости Гимназия №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64" y="7351095"/>
            <a:ext cx="1831859" cy="15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5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52736" y="251520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В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рамках же самоопределения профессионального поучаствовали в мероприятии компании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АвиаЛифт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, ко Дню Победы приуроченному. Хорошо ребятушки поработали. Друг с другом покрепче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сплотилися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, к делу возможному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присмотрелися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  <a:endParaRPr lang="ru-RU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2148" y="5292080"/>
            <a:ext cx="5507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А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под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Новогодья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 праздник  в детские дома-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приютя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отправилися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, чтоб без радости и подарочков ни один ребятенок не оставлен был.</a:t>
            </a:r>
            <a:endParaRPr lang="ru-RU" dirty="0"/>
          </a:p>
        </p:txBody>
      </p:sp>
      <p:pic>
        <p:nvPicPr>
          <p:cNvPr id="10" name="Picture 2" descr="C:\Users\Елена Павловна\Downloads\Screenshot 2023-06-19 at 09-38-52 Новости Гимназия №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90" y="2164474"/>
            <a:ext cx="2343874" cy="17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Елена Павловна\Downloads\Screenshot 2023-06-19 at 09-40-16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5" y="3084272"/>
            <a:ext cx="2804790" cy="16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Елена Павловна\Downloads\Screenshot 2023-06-19 at 09-41-06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12" y="3909317"/>
            <a:ext cx="21526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Елена Павловна\Downloads\Screenshot 2023-06-19 at 09-51-32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31" y="6456196"/>
            <a:ext cx="2541739" cy="201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Елена Павловна\Downloads\Screenshot 2023-06-19 at 09-52-52 Новости Гимназия № 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77" y="6477115"/>
            <a:ext cx="2698647" cy="199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6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52736" y="395537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И, конечно же, традиции чтят гимназические: лигу КВН свято хранят, проводят фестивали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КВНовские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, в городских конкурсах участвуют.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2735" y="4074296"/>
            <a:ext cx="5544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Да и важное в сей год случилось событие: к началу нового года учебного присвоили нашей гимназии имя славное человека знаменитого, да 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Сайбеля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Владимира свет Александровича. Состоялось открытие торжественное доски  памятной,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мемориальноей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! </a:t>
            </a:r>
          </a:p>
        </p:txBody>
      </p:sp>
      <p:pic>
        <p:nvPicPr>
          <p:cNvPr id="18434" name="Picture 2" descr="C:\Users\Елена Павловна\Downloads\Screenshot 2023-06-19 at 10-06-10 Новости Гимназия №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3" y="1743846"/>
            <a:ext cx="4343400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Елена Павловна\Downloads\Screenshot 2023-06-19 at 10-08-07 Новости Гимназия №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19" y="5859206"/>
            <a:ext cx="3976747" cy="19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Елена Павловна\Downloads\Screenshot 2023-06-19 at 10-10-57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66" y="6895685"/>
            <a:ext cx="134990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Елена Павловна\Downloads\Screenshot 2023-06-19 at 10-12-11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5" y="6923317"/>
            <a:ext cx="138063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0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80728" y="251520"/>
            <a:ext cx="55201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А уж детушки наши активные не сидят на месте – всё дела себе придумывают. Вот и Неделю национальностей провести решили: познакомить своих товарищей со славными национальными  традициями тех, кто в гимназии обучается. Ярко всё прошло, впечатляюще; и костюмы тут, и номера концертные, и блюда кухонь народов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разныих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2736" y="5825099"/>
            <a:ext cx="551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</a:t>
            </a:r>
          </a:p>
        </p:txBody>
      </p:sp>
      <p:pic>
        <p:nvPicPr>
          <p:cNvPr id="19458" name="Picture 2" descr="C:\Users\Елена Павловна\Downloads\Screenshot 2023-06-19 at 10-17-41 Новости Гимназия № 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/>
          <a:stretch/>
        </p:blipFill>
        <p:spPr bwMode="auto">
          <a:xfrm>
            <a:off x="1178578" y="2627784"/>
            <a:ext cx="2634940" cy="20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Елена Павловна\Downloads\Screenshot 2023-06-19 at 10-21-13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26" y="4427984"/>
            <a:ext cx="3503312" cy="18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Елена Павловна\Downloads\Screenshot 2023-06-19 at 10-20-02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04" y="6077156"/>
            <a:ext cx="2135730" cy="19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80728" y="8028384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Уж </a:t>
            </a:r>
            <a:r>
              <a:rPr lang="ru-RU" i="1" dirty="0">
                <a:solidFill>
                  <a:srgbClr val="CC3300"/>
                </a:solidFill>
                <a:latin typeface="Arial" charset="0"/>
              </a:rPr>
              <a:t>и </a:t>
            </a:r>
            <a:r>
              <a:rPr lang="ru-RU" i="1" dirty="0" err="1">
                <a:solidFill>
                  <a:srgbClr val="CC3300"/>
                </a:solidFill>
                <a:latin typeface="Arial" charset="0"/>
              </a:rPr>
              <a:t>выпустились</a:t>
            </a:r>
            <a:r>
              <a:rPr lang="ru-RU" i="1" dirty="0">
                <a:solidFill>
                  <a:srgbClr val="CC3300"/>
                </a:solidFill>
                <a:latin typeface="Arial" charset="0"/>
              </a:rPr>
              <a:t> выпускники те славные, а их всё словом добрым вспоминают.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0800" r="4850" b="5201"/>
          <a:stretch/>
        </p:blipFill>
        <p:spPr>
          <a:xfrm>
            <a:off x="1014264" y="6077227"/>
            <a:ext cx="2624690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6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95036" y="4415919"/>
            <a:ext cx="5556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И учителя от ребятушек отставать не хотят: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Баштавая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Ольга дочь Сергеева, информатики учительница,  в Первом Всероссийском смотре-конкурсе «Лучший сайт образовательного учреждения» поучаствовала, местом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первыем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была отмечена. </a:t>
            </a:r>
            <a:r>
              <a:rPr lang="ru-RU" dirty="0" smtClean="0"/>
              <a:t> </a:t>
            </a:r>
            <a:endParaRPr lang="ru-RU" i="1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2736" y="107505"/>
            <a:ext cx="5616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При 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такой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работушке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-то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славноей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, есть с чем было </a:t>
            </a:r>
            <a:r>
              <a:rPr lang="ru-RU" i="1" dirty="0" err="1">
                <a:solidFill>
                  <a:srgbClr val="C00000"/>
                </a:solidFill>
                <a:latin typeface="Arial" charset="0"/>
              </a:rPr>
              <a:t>выступити-показатися</a:t>
            </a:r>
            <a:r>
              <a:rPr lang="ru-RU" i="1" dirty="0">
                <a:solidFill>
                  <a:srgbClr val="C00000"/>
                </a:solidFill>
                <a:latin typeface="Arial" charset="0"/>
              </a:rPr>
              <a:t> на Слете городском самоуправления ученического. Отлично свою деятельность представили, многими регалиями отмечены.</a:t>
            </a:r>
          </a:p>
        </p:txBody>
      </p:sp>
      <p:pic>
        <p:nvPicPr>
          <p:cNvPr id="15363" name="Picture 3" descr="C:\Users\Елена Павловна\Downloads\Screenshot 2023-06-19 at 10-29-43 Новости Гимназия №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1755063"/>
            <a:ext cx="2723756" cy="24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Елена Павловна\Downloads\Screenshot 2023-06-19 at 10-31-01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34" y="1792150"/>
            <a:ext cx="1657453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5365" name="Picture 5" descr="C:\Users\Елена Павловна\Downloads\Screenshot 2023-06-19 at 10-48-49 МБОУ Гимназия № 1 Артемовского городского окру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6372200"/>
            <a:ext cx="5256584" cy="22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44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80728" y="500034"/>
            <a:ext cx="5520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год 2020 бодрым шагом вошла гимназия, сразу  заслугами была отмечена: место второе командное, а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Сорокопуд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Денисушка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серебро завоевал в зачете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личноем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503567"/>
              </p:ext>
            </p:extLst>
          </p:nvPr>
        </p:nvGraphicFramePr>
        <p:xfrm>
          <a:off x="1052736" y="107504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736" y="107504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52735" y="4139952"/>
            <a:ext cx="544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Фестиваль же песни патриотической, традиционно в гимназии проводимый, из года в год всё ярче 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креативней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становится, таланты детские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раскрываючи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pic>
        <p:nvPicPr>
          <p:cNvPr id="12293" name="Picture 5" descr="C:\Users\Елена Павловна\Downloads\Screenshot 2023-06-19 at 10-59-50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24" y="1763687"/>
            <a:ext cx="3462139" cy="223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Елена Павловна\Downloads\Screenshot 2023-06-19 at 11-18-19 Новости Гимназия № 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734" y="5504765"/>
            <a:ext cx="3043589" cy="15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Елена Павловна\Downloads\Screenshot 2023-06-19 at 11-17-52 Новости Гимназия №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80" y="5508104"/>
            <a:ext cx="2408898" cy="15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Елена Павловна\Downloads\Screenshot 2023-06-19 at 11-17-29 Новости Гимназия №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36" y="7164288"/>
            <a:ext cx="4164558" cy="183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11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69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80728" y="323528"/>
            <a:ext cx="55446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Но не дала сила злая гимназии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развиватися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: собирались на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небушке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тучи черные, затянула грусть-печаль землю-матушку. Пришла беда, откуда не ждали: расползся по земле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Ковид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-змей, стал людей косить нешуточно! </a:t>
            </a:r>
          </a:p>
          <a:p>
            <a:pPr algn="just"/>
            <a:endParaRPr lang="ru-RU" i="1" dirty="0">
              <a:solidFill>
                <a:srgbClr val="CC33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C3300"/>
              </a:solidFill>
              <a:latin typeface="Arial" charset="0"/>
            </a:endParaRPr>
          </a:p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И перешли мы все на обучение дистанционное, стали новые приемы и методы обучения осваивать, лишь бы не затихла жизнь в гимназии. И не только продолжали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учитися</a:t>
            </a:r>
            <a:r>
              <a:rPr lang="ru-RU" i="1" dirty="0">
                <a:solidFill>
                  <a:srgbClr val="CC3300"/>
                </a:solidFill>
                <a:latin typeface="Arial" charset="0"/>
              </a:rPr>
              <a:t>, 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но и в различных конкурсах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участвовати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.</a:t>
            </a:r>
          </a:p>
        </p:txBody>
      </p:sp>
      <p:pic>
        <p:nvPicPr>
          <p:cNvPr id="21506" name="Picture 2" descr="%d1%81%d1%82%d0%be%d0%bf %d0%ba%d0%be%d1%80%d0%be%d0%bd%d0%b0%d0%b2%d0%b8%d1%80%d1%83%d1%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44" y="1786044"/>
            <a:ext cx="913637" cy="768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Елена Павловна\Downloads\Screenshot 2023-06-19 at 11-35-36 Новости Гимназия №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6127328"/>
            <a:ext cx="2363310" cy="214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Елена Павловна\Downloads\Screenshot 2023-06-19 at 11-34-33 Новости Гимназия №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28" y="6108139"/>
            <a:ext cx="2393372" cy="214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Елена Павловна\Downloads\Screenshot 2023-06-19 at 11-35-12 Новости Гимназия №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83" y="4016847"/>
            <a:ext cx="1717054" cy="241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5628" y="8435040"/>
            <a:ext cx="5603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И «Окна Победы» украсили.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5056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1525</Words>
  <Application>Microsoft Office PowerPoint</Application>
  <PresentationFormat>Экран (4:3)</PresentationFormat>
  <Paragraphs>73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Photo Editor Photo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гимназия</dc:creator>
  <cp:lastModifiedBy>User</cp:lastModifiedBy>
  <cp:revision>55</cp:revision>
  <dcterms:created xsi:type="dcterms:W3CDTF">2023-06-14T22:45:50Z</dcterms:created>
  <dcterms:modified xsi:type="dcterms:W3CDTF">2023-06-20T23:47:10Z</dcterms:modified>
</cp:coreProperties>
</file>