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70" r:id="rId4"/>
    <p:sldId id="264" r:id="rId5"/>
    <p:sldId id="269" r:id="rId6"/>
    <p:sldId id="265" r:id="rId7"/>
    <p:sldId id="263" r:id="rId8"/>
    <p:sldId id="262" r:id="rId9"/>
    <p:sldId id="267" r:id="rId10"/>
    <p:sldId id="266" r:id="rId11"/>
    <p:sldId id="271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52B9DC-B85A-4EA7-9902-45243842FB4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DAB9E-37E4-49AD-A4ED-182A5132D25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00" y="731838"/>
            <a:ext cx="5907243" cy="4713386"/>
          </a:xfrm>
        </p:spPr>
      </p:pic>
    </p:spTree>
    <p:extLst>
      <p:ext uri="{BB962C8B-B14F-4D97-AF65-F5344CB8AC3E}">
        <p14:creationId xmlns:p14="http://schemas.microsoft.com/office/powerpoint/2010/main" val="32085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81724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248472" cy="42484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104456" cy="4176463"/>
          </a:xfrm>
        </p:spPr>
      </p:pic>
    </p:spTree>
    <p:extLst>
      <p:ext uri="{BB962C8B-B14F-4D97-AF65-F5344CB8AC3E}">
        <p14:creationId xmlns:p14="http://schemas.microsoft.com/office/powerpoint/2010/main" val="914917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204864"/>
            <a:ext cx="4597896" cy="33103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2880320" cy="410445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663"/>
            <a:ext cx="4752528" cy="42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157192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+mj-lt"/>
              </a:rPr>
              <a:t>Спасибо за внимание !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+mj-lt"/>
              </a:rPr>
              <a:t>Вступайте в ряды ЮНАРМИИ </a:t>
            </a:r>
            <a:r>
              <a:rPr lang="ru-RU" sz="3200" dirty="0" smtClean="0">
                <a:solidFill>
                  <a:srgbClr val="FF0000"/>
                </a:solidFill>
                <a:latin typeface="+mj-lt"/>
              </a:rPr>
              <a:t>Гимназии №1 имени </a:t>
            </a:r>
            <a:r>
              <a:rPr lang="ru-RU" sz="3200" dirty="0" err="1" smtClean="0">
                <a:solidFill>
                  <a:srgbClr val="FF0000"/>
                </a:solidFill>
                <a:latin typeface="+mj-lt"/>
              </a:rPr>
              <a:t>В.А.Сайбеля</a:t>
            </a:r>
            <a:r>
              <a:rPr lang="ru-RU" sz="3200" dirty="0" smtClean="0">
                <a:solidFill>
                  <a:srgbClr val="FF0000"/>
                </a:solidFill>
                <a:latin typeface="+mj-lt"/>
              </a:rPr>
              <a:t>!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05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ВО </a:t>
            </a:r>
            <a:r>
              <a:rPr lang="ru-RU" sz="2800" dirty="0">
                <a:solidFill>
                  <a:srgbClr val="FF0000"/>
                </a:solidFill>
              </a:rPr>
              <a:t>ВСЕРОССИЙСКОЕ 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ВОЕННО-ПАТРИОТИЧЕСКОЕ ДВИЖЕНИЕ «ЮНАРМИЯ»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могут </a:t>
            </a:r>
            <a:r>
              <a:rPr lang="ru-RU" sz="2800" dirty="0">
                <a:solidFill>
                  <a:srgbClr val="FF0000"/>
                </a:solidFill>
              </a:rPr>
              <a:t>вступить девушки и юноши от </a:t>
            </a:r>
            <a:r>
              <a:rPr lang="ru-RU" sz="2800" dirty="0" smtClean="0">
                <a:solidFill>
                  <a:srgbClr val="FF0000"/>
                </a:solidFill>
              </a:rPr>
              <a:t>9-17 </a:t>
            </a:r>
            <a:r>
              <a:rPr lang="ru-RU" sz="2800" dirty="0">
                <a:solidFill>
                  <a:srgbClr val="FF0000"/>
                </a:solidFill>
              </a:rPr>
              <a:t>лет</a:t>
            </a:r>
          </a:p>
        </p:txBody>
      </p:sp>
      <p:pic>
        <p:nvPicPr>
          <p:cNvPr id="4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48680"/>
            <a:ext cx="4032447" cy="3658195"/>
          </a:xfrm>
        </p:spPr>
      </p:pic>
    </p:spTree>
    <p:extLst>
      <p:ext uri="{BB962C8B-B14F-4D97-AF65-F5344CB8AC3E}">
        <p14:creationId xmlns:p14="http://schemas.microsoft.com/office/powerpoint/2010/main" val="81393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941169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В программе начальная военная подготовка , сборка-разборка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автоматов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, стрельба,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история Приморского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края 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изучение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военно-исторического наследия Отечества, развитие краеведения, расширение знаний об истории и выдающихся людях «малой» Родины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372168"/>
            <a:ext cx="7550224" cy="2081168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rgbClr val="FF0000"/>
                </a:solidFill>
              </a:rPr>
              <a:t>Воспитание </a:t>
            </a:r>
            <a:r>
              <a:rPr lang="ru-RU" sz="2800" dirty="0">
                <a:solidFill>
                  <a:srgbClr val="FF0000"/>
                </a:solidFill>
              </a:rPr>
              <a:t>у молодежи чувства патриотизма, приверженности идеям интернационализма, дружбы и войскового </a:t>
            </a:r>
            <a:r>
              <a:rPr lang="ru-RU" sz="2800" dirty="0" smtClean="0">
                <a:solidFill>
                  <a:srgbClr val="FF0000"/>
                </a:solidFill>
              </a:rPr>
              <a:t>товарищества</a:t>
            </a:r>
            <a:r>
              <a:rPr lang="ru-RU" sz="2500" dirty="0">
                <a:solidFill>
                  <a:srgbClr val="FF0000"/>
                </a:solidFill>
              </a:rPr>
              <a:t/>
            </a:r>
            <a:br>
              <a:rPr lang="ru-RU" sz="2500" dirty="0">
                <a:solidFill>
                  <a:srgbClr val="FF0000"/>
                </a:solidFill>
              </a:rPr>
            </a:br>
            <a:endParaRPr lang="ru-RU" sz="25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2952328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2656"/>
            <a:ext cx="3922514" cy="3528392"/>
          </a:xfrm>
        </p:spPr>
      </p:pic>
    </p:spTree>
    <p:extLst>
      <p:ext uri="{BB962C8B-B14F-4D97-AF65-F5344CB8AC3E}">
        <p14:creationId xmlns:p14="http://schemas.microsoft.com/office/powerpoint/2010/main" val="374614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30" y="476672"/>
            <a:ext cx="677665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229200"/>
            <a:ext cx="840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Организовывают ребятам интересные </a:t>
            </a:r>
            <a:r>
              <a:rPr lang="ru-RU" sz="3200" dirty="0" smtClean="0">
                <a:solidFill>
                  <a:srgbClr val="FF0000"/>
                </a:solidFill>
              </a:rPr>
              <a:t>встречи с казаками, ветеранами, </a:t>
            </a:r>
            <a:r>
              <a:rPr lang="ru-RU" sz="3200" dirty="0" smtClean="0">
                <a:solidFill>
                  <a:srgbClr val="FF0000"/>
                </a:solidFill>
              </a:rPr>
              <a:t>военными, </a:t>
            </a:r>
            <a:r>
              <a:rPr lang="ru-RU" sz="3200" dirty="0" smtClean="0">
                <a:solidFill>
                  <a:srgbClr val="FF0000"/>
                </a:solidFill>
              </a:rPr>
              <a:t>поездки в воинские части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1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5616624" cy="3744416"/>
          </a:xfrm>
        </p:spPr>
      </p:pic>
      <p:sp>
        <p:nvSpPr>
          <p:cNvPr id="9" name="TextBox 8"/>
          <p:cNvSpPr txBox="1"/>
          <p:nvPr/>
        </p:nvSpPr>
        <p:spPr>
          <a:xfrm>
            <a:off x="1115616" y="4509120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Изучают 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военные звания и с удовольствием 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участвуют 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в разных военных викторинах и соревнованиях</a:t>
            </a:r>
            <a:endParaRPr lang="ru-RU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861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4000" dirty="0" smtClean="0">
                <a:solidFill>
                  <a:srgbClr val="FF0000"/>
                </a:solidFill>
              </a:rPr>
              <a:t>Участвуют в разных военно-патриотических играх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9" y="731838"/>
            <a:ext cx="4633382" cy="3475037"/>
          </a:xfrm>
        </p:spPr>
      </p:pic>
    </p:spTree>
    <p:extLst>
      <p:ext uri="{BB962C8B-B14F-4D97-AF65-F5344CB8AC3E}">
        <p14:creationId xmlns:p14="http://schemas.microsoft.com/office/powerpoint/2010/main" val="9207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0" y="450615"/>
            <a:ext cx="828092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2" y="4892967"/>
            <a:ext cx="7632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Перед соревнованиями 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оттачивают навыки меткой стрельбы</a:t>
            </a:r>
            <a:endParaRPr lang="ru-RU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15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167</TotalTime>
  <Words>103</Words>
  <Application>Microsoft Office PowerPoint</Application>
  <PresentationFormat>Экран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 PowerPoint</vt:lpstr>
      <vt:lpstr>Презентация PowerPoint</vt:lpstr>
      <vt:lpstr>ВО ВСЕРОССИЙСКОЕ  ВОЕННО-ПАТРИОТИЧЕСКОЕ ДВИЖЕНИЕ «ЮНАРМИЯ» могут вступить девушки и юноши от 9-17 лет</vt:lpstr>
      <vt:lpstr>Презентация PowerPoint</vt:lpstr>
      <vt:lpstr>Воспитание у молодежи чувства патриотизма, приверженности идеям интернационализма, дружбы и войскового товарищества </vt:lpstr>
      <vt:lpstr>Презентация PowerPoint</vt:lpstr>
      <vt:lpstr>Презентация PowerPoint</vt:lpstr>
      <vt:lpstr>Участвуют в разных военно-патриотических играх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14</cp:revision>
  <dcterms:created xsi:type="dcterms:W3CDTF">2021-02-19T20:17:06Z</dcterms:created>
  <dcterms:modified xsi:type="dcterms:W3CDTF">2022-02-17T12:21:10Z</dcterms:modified>
</cp:coreProperties>
</file>