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62" r:id="rId14"/>
    <p:sldId id="270" r:id="rId15"/>
    <p:sldId id="271" r:id="rId16"/>
    <p:sldId id="273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iPN4KdHb6qzeDWA9Ql+wBmjFCl4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4294B9-E4A0-4ED7-BF86-B5170E1D1B03}" v="122" dt="2021-05-27T05:52:15.405"/>
    <p1510:client id="{99E38B55-D6BC-4EFF-9EBE-E758579EEB92}" v="52" dt="2021-05-27T12:35:10.9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Русланченко Данил" userId="a12aa5ac1be6872e" providerId="Windows Live" clId="Web-{364294B9-E4A0-4ED7-BF86-B5170E1D1B03}"/>
    <pc:docChg chg="modSld">
      <pc:chgData name="Русланченко Данил" userId="a12aa5ac1be6872e" providerId="Windows Live" clId="Web-{364294B9-E4A0-4ED7-BF86-B5170E1D1B03}" dt="2021-05-27T05:52:15.405" v="111" actId="20577"/>
      <pc:docMkLst>
        <pc:docMk/>
      </pc:docMkLst>
      <pc:sldChg chg="modSp">
        <pc:chgData name="Русланченко Данил" userId="a12aa5ac1be6872e" providerId="Windows Live" clId="Web-{364294B9-E4A0-4ED7-BF86-B5170E1D1B03}" dt="2021-05-27T05:36:58.504" v="21" actId="20577"/>
        <pc:sldMkLst>
          <pc:docMk/>
          <pc:sldMk cId="0" sldId="256"/>
        </pc:sldMkLst>
        <pc:spChg chg="mod">
          <ac:chgData name="Русланченко Данил" userId="a12aa5ac1be6872e" providerId="Windows Live" clId="Web-{364294B9-E4A0-4ED7-BF86-B5170E1D1B03}" dt="2021-05-27T05:36:58.504" v="21" actId="20577"/>
          <ac:spMkLst>
            <pc:docMk/>
            <pc:sldMk cId="0" sldId="256"/>
            <ac:spMk id="85" creationId="{00000000-0000-0000-0000-000000000000}"/>
          </ac:spMkLst>
        </pc:spChg>
      </pc:sldChg>
      <pc:sldChg chg="modSp">
        <pc:chgData name="Русланченко Данил" userId="a12aa5ac1be6872e" providerId="Windows Live" clId="Web-{364294B9-E4A0-4ED7-BF86-B5170E1D1B03}" dt="2021-05-27T05:38:56.648" v="69" actId="20577"/>
        <pc:sldMkLst>
          <pc:docMk/>
          <pc:sldMk cId="0" sldId="257"/>
        </pc:sldMkLst>
        <pc:spChg chg="mod">
          <ac:chgData name="Русланченко Данил" userId="a12aa5ac1be6872e" providerId="Windows Live" clId="Web-{364294B9-E4A0-4ED7-BF86-B5170E1D1B03}" dt="2021-05-27T05:38:56.648" v="69" actId="20577"/>
          <ac:spMkLst>
            <pc:docMk/>
            <pc:sldMk cId="0" sldId="257"/>
            <ac:spMk id="93" creationId="{00000000-0000-0000-0000-000000000000}"/>
          </ac:spMkLst>
        </pc:spChg>
      </pc:sldChg>
      <pc:sldChg chg="addSp delSp modSp">
        <pc:chgData name="Русланченко Данил" userId="a12aa5ac1be6872e" providerId="Windows Live" clId="Web-{364294B9-E4A0-4ED7-BF86-B5170E1D1B03}" dt="2021-05-27T05:52:15.405" v="111" actId="20577"/>
        <pc:sldMkLst>
          <pc:docMk/>
          <pc:sldMk cId="0" sldId="258"/>
        </pc:sldMkLst>
        <pc:spChg chg="add mod">
          <ac:chgData name="Русланченко Данил" userId="a12aa5ac1be6872e" providerId="Windows Live" clId="Web-{364294B9-E4A0-4ED7-BF86-B5170E1D1B03}" dt="2021-05-27T05:46:24.942" v="83"/>
          <ac:spMkLst>
            <pc:docMk/>
            <pc:sldMk cId="0" sldId="258"/>
            <ac:spMk id="2" creationId="{06EBE6A5-874C-4F69-9012-AF9C46137257}"/>
          </ac:spMkLst>
        </pc:spChg>
        <pc:spChg chg="add mod">
          <ac:chgData name="Русланченко Данил" userId="a12aa5ac1be6872e" providerId="Windows Live" clId="Web-{364294B9-E4A0-4ED7-BF86-B5170E1D1B03}" dt="2021-05-27T05:48:28.055" v="88"/>
          <ac:spMkLst>
            <pc:docMk/>
            <pc:sldMk cId="0" sldId="258"/>
            <ac:spMk id="3" creationId="{13441A0A-119F-4378-89E8-232B7B0A4232}"/>
          </ac:spMkLst>
        </pc:spChg>
        <pc:spChg chg="add del">
          <ac:chgData name="Русланченко Данил" userId="a12aa5ac1be6872e" providerId="Windows Live" clId="Web-{364294B9-E4A0-4ED7-BF86-B5170E1D1B03}" dt="2021-05-27T05:45:50.472" v="77"/>
          <ac:spMkLst>
            <pc:docMk/>
            <pc:sldMk cId="0" sldId="258"/>
            <ac:spMk id="4" creationId="{B98D6B7F-5A95-4AFA-9532-18FB419F4DD5}"/>
          </ac:spMkLst>
        </pc:spChg>
        <pc:spChg chg="add del">
          <ac:chgData name="Русланченко Данил" userId="a12aa5ac1be6872e" providerId="Windows Live" clId="Web-{364294B9-E4A0-4ED7-BF86-B5170E1D1B03}" dt="2021-05-27T05:46:35.255" v="86"/>
          <ac:spMkLst>
            <pc:docMk/>
            <pc:sldMk cId="0" sldId="258"/>
            <ac:spMk id="5" creationId="{45F219A7-9A43-4B7B-9825-53E4BBEB1EDF}"/>
          </ac:spMkLst>
        </pc:spChg>
        <pc:spChg chg="add del">
          <ac:chgData name="Русланченко Данил" userId="a12aa5ac1be6872e" providerId="Windows Live" clId="Web-{364294B9-E4A0-4ED7-BF86-B5170E1D1B03}" dt="2021-05-27T05:48:42.368" v="89"/>
          <ac:spMkLst>
            <pc:docMk/>
            <pc:sldMk cId="0" sldId="258"/>
            <ac:spMk id="6" creationId="{FF14E743-56A0-4419-840B-EB078E483E73}"/>
          </ac:spMkLst>
        </pc:spChg>
        <pc:spChg chg="add mod">
          <ac:chgData name="Русланченко Данил" userId="a12aa5ac1be6872e" providerId="Windows Live" clId="Web-{364294B9-E4A0-4ED7-BF86-B5170E1D1B03}" dt="2021-05-27T05:52:15.405" v="111" actId="20577"/>
          <ac:spMkLst>
            <pc:docMk/>
            <pc:sldMk cId="0" sldId="258"/>
            <ac:spMk id="7" creationId="{C6CC7293-B588-470B-82EC-5D05E906E27B}"/>
          </ac:spMkLst>
        </pc:spChg>
      </pc:sldChg>
    </pc:docChg>
  </pc:docChgLst>
  <pc:docChgLst>
    <pc:chgData name="Русланченко Данил" userId="a12aa5ac1be6872e" providerId="Windows Live" clId="Web-{99E38B55-D6BC-4EFF-9EBE-E758579EEB92}"/>
    <pc:docChg chg="delSld modSld sldOrd">
      <pc:chgData name="Русланченко Данил" userId="a12aa5ac1be6872e" providerId="Windows Live" clId="Web-{99E38B55-D6BC-4EFF-9EBE-E758579EEB92}" dt="2021-05-27T12:35:10.937" v="40" actId="20577"/>
      <pc:docMkLst>
        <pc:docMk/>
      </pc:docMkLst>
      <pc:sldChg chg="modSp">
        <pc:chgData name="Русланченко Данил" userId="a12aa5ac1be6872e" providerId="Windows Live" clId="Web-{99E38B55-D6BC-4EFF-9EBE-E758579EEB92}" dt="2021-05-27T12:35:10.937" v="40" actId="20577"/>
        <pc:sldMkLst>
          <pc:docMk/>
          <pc:sldMk cId="0" sldId="258"/>
        </pc:sldMkLst>
        <pc:spChg chg="mod">
          <ac:chgData name="Русланченко Данил" userId="a12aa5ac1be6872e" providerId="Windows Live" clId="Web-{99E38B55-D6BC-4EFF-9EBE-E758579EEB92}" dt="2021-05-27T12:35:10.937" v="40" actId="20577"/>
          <ac:spMkLst>
            <pc:docMk/>
            <pc:sldMk cId="0" sldId="258"/>
            <ac:spMk id="2" creationId="{06EBE6A5-874C-4F69-9012-AF9C46137257}"/>
          </ac:spMkLst>
        </pc:spChg>
        <pc:spChg chg="mod">
          <ac:chgData name="Русланченко Данил" userId="a12aa5ac1be6872e" providerId="Windows Live" clId="Web-{99E38B55-D6BC-4EFF-9EBE-E758579EEB92}" dt="2021-05-27T07:20:29.424" v="35" actId="20577"/>
          <ac:spMkLst>
            <pc:docMk/>
            <pc:sldMk cId="0" sldId="258"/>
            <ac:spMk id="7" creationId="{C6CC7293-B588-470B-82EC-5D05E906E27B}"/>
          </ac:spMkLst>
        </pc:spChg>
      </pc:sldChg>
      <pc:sldChg chg="del">
        <pc:chgData name="Русланченко Данил" userId="a12aa5ac1be6872e" providerId="Windows Live" clId="Web-{99E38B55-D6BC-4EFF-9EBE-E758579EEB92}" dt="2021-05-27T07:21:24.347" v="36"/>
        <pc:sldMkLst>
          <pc:docMk/>
          <pc:sldMk cId="0" sldId="260"/>
        </pc:sldMkLst>
      </pc:sldChg>
      <pc:sldChg chg="ord">
        <pc:chgData name="Русланченко Данил" userId="a12aa5ac1be6872e" providerId="Windows Live" clId="Web-{99E38B55-D6BC-4EFF-9EBE-E758579EEB92}" dt="2021-05-27T07:27:37.420" v="38"/>
        <pc:sldMkLst>
          <pc:docMk/>
          <pc:sldMk cId="0" sldId="262"/>
        </pc:sldMkLst>
      </pc:sldChg>
      <pc:sldChg chg="del">
        <pc:chgData name="Русланченко Данил" userId="a12aa5ac1be6872e" providerId="Windows Live" clId="Web-{99E38B55-D6BC-4EFF-9EBE-E758579EEB92}" dt="2021-05-27T07:26:48.028" v="37"/>
        <pc:sldMkLst>
          <pc:docMk/>
          <pc:sldMk cId="0" sldId="27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2084439" y="351503"/>
            <a:ext cx="8023122" cy="975852"/>
          </a:xfrm>
          <a:prstGeom prst="rect">
            <a:avLst/>
          </a:prstGeom>
          <a:solidFill>
            <a:srgbClr val="2B2321"/>
          </a:solidFill>
          <a:ln w="12700" cap="flat" cmpd="sng">
            <a:solidFill>
              <a:srgbClr val="2B23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Финал регионального</a:t>
            </a:r>
            <a:r>
              <a:rPr lang="ru-RU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конкурса «Лидеры УСУ – 2021»</a:t>
            </a:r>
            <a:r>
              <a:rPr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BC0D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438171">
            <a:off x="-484329" y="-234260"/>
            <a:ext cx="5208159" cy="406724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6" name="Google Shape;176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9693" y="0"/>
            <a:ext cx="4517746" cy="292816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7" name="Google Shape;177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529119">
            <a:off x="8185677" y="720306"/>
            <a:ext cx="4688087" cy="293873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8" name="Google Shape;178;p16"/>
          <p:cNvPicPr preferRelativeResize="0"/>
          <p:nvPr/>
        </p:nvPicPr>
        <p:blipFill rotWithShape="1">
          <a:blip r:embed="rId6">
            <a:alphaModFix/>
          </a:blip>
          <a:srcRect t="3005"/>
          <a:stretch/>
        </p:blipFill>
        <p:spPr>
          <a:xfrm>
            <a:off x="68630" y="3358890"/>
            <a:ext cx="5256789" cy="346528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9" name="Google Shape;179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563725" y="3274366"/>
            <a:ext cx="5559645" cy="346528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0" name="Google Shape;180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513968" y="1950488"/>
            <a:ext cx="4881716" cy="319575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/>
          <p:nvPr/>
        </p:nvSpPr>
        <p:spPr>
          <a:xfrm>
            <a:off x="-58994" y="0"/>
            <a:ext cx="12192000" cy="6858000"/>
          </a:xfrm>
          <a:prstGeom prst="rect">
            <a:avLst/>
          </a:prstGeom>
          <a:solidFill>
            <a:srgbClr val="FFBC0D"/>
          </a:solidFill>
          <a:ln w="12700" cap="flat" cmpd="sng">
            <a:solidFill>
              <a:srgbClr val="FFBC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 l="15476"/>
          <a:stretch/>
        </p:blipFill>
        <p:spPr>
          <a:xfrm>
            <a:off x="997974" y="1460088"/>
            <a:ext cx="4552336" cy="5045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"/>
          <p:cNvPicPr preferRelativeResize="0"/>
          <p:nvPr/>
        </p:nvPicPr>
        <p:blipFill rotWithShape="1">
          <a:blip r:embed="rId4">
            <a:alphaModFix/>
          </a:blip>
          <a:srcRect l="18138" r="11813"/>
          <a:stretch/>
        </p:blipFill>
        <p:spPr>
          <a:xfrm>
            <a:off x="6607278" y="1460088"/>
            <a:ext cx="4955457" cy="5149027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/>
          <p:nvPr/>
        </p:nvSpPr>
        <p:spPr>
          <a:xfrm>
            <a:off x="997974" y="248885"/>
            <a:ext cx="10564761" cy="914400"/>
          </a:xfrm>
          <a:prstGeom prst="rect">
            <a:avLst/>
          </a:prstGeom>
          <a:solidFill>
            <a:srgbClr val="2B2321"/>
          </a:solidFill>
          <a:ln w="12700" cap="flat" cmpd="sng">
            <a:solidFill>
              <a:srgbClr val="2B23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Наш председатель - </a:t>
            </a:r>
            <a:r>
              <a:rPr lang="ru-RU"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Стрельникова Екатерина</a:t>
            </a:r>
            <a:endParaRPr sz="3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6EBE6A5-874C-4F69-9012-AF9C46137257}"/>
              </a:ext>
            </a:extLst>
          </p:cNvPr>
          <p:cNvSpPr/>
          <p:nvPr/>
        </p:nvSpPr>
        <p:spPr>
          <a:xfrm>
            <a:off x="1034143" y="685800"/>
            <a:ext cx="10145485" cy="685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4400">
                <a:latin typeface="Trebuchet MS"/>
              </a:rPr>
              <a:t>"Работа. Прогресс. Успех."</a:t>
            </a:r>
            <a:endParaRPr lang="ru-RU" sz="4400">
              <a:cs typeface="Arial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3441A0A-119F-4378-89E8-232B7B0A4232}"/>
              </a:ext>
            </a:extLst>
          </p:cNvPr>
          <p:cNvSpPr/>
          <p:nvPr/>
        </p:nvSpPr>
        <p:spPr>
          <a:xfrm>
            <a:off x="4203246" y="110218"/>
            <a:ext cx="3788228" cy="57694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CC7293-B588-470B-82EC-5D05E906E27B}"/>
              </a:ext>
            </a:extLst>
          </p:cNvPr>
          <p:cNvSpPr txBox="1"/>
          <p:nvPr/>
        </p:nvSpPr>
        <p:spPr>
          <a:xfrm>
            <a:off x="4203246" y="109474"/>
            <a:ext cx="378822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000">
                <a:solidFill>
                  <a:schemeClr val="bg1"/>
                </a:solidFill>
                <a:latin typeface="Trebuchet MS"/>
              </a:rPr>
              <a:t>Наш девиз</a:t>
            </a:r>
            <a:endParaRPr lang="ru-RU" sz="4000" err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4"/>
          <p:cNvSpPr/>
          <p:nvPr/>
        </p:nvSpPr>
        <p:spPr>
          <a:xfrm>
            <a:off x="2087880" y="213360"/>
            <a:ext cx="8046720" cy="6355080"/>
          </a:xfrm>
          <a:prstGeom prst="rect">
            <a:avLst/>
          </a:prstGeom>
          <a:solidFill>
            <a:srgbClr val="FFBC0D"/>
          </a:solidFill>
          <a:ln w="12700" cap="flat" cmpd="sng">
            <a:solidFill>
              <a:srgbClr val="FFBC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0190" y="511889"/>
            <a:ext cx="9182100" cy="5758022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4"/>
          <p:cNvSpPr/>
          <p:nvPr/>
        </p:nvSpPr>
        <p:spPr>
          <a:xfrm>
            <a:off x="1520189" y="511889"/>
            <a:ext cx="9182101" cy="1803608"/>
          </a:xfrm>
          <a:prstGeom prst="rect">
            <a:avLst/>
          </a:prstGeom>
          <a:solidFill>
            <a:srgbClr val="2B2321"/>
          </a:solidFill>
          <a:ln w="12700" cap="flat" cmpd="sng">
            <a:solidFill>
              <a:srgbClr val="2B23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СОВЕТ ГИМНАЗИСТОВ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BC0D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6"/>
          <p:cNvPicPr preferRelativeResize="0"/>
          <p:nvPr/>
        </p:nvPicPr>
        <p:blipFill rotWithShape="1">
          <a:blip r:embed="rId3">
            <a:alphaModFix/>
          </a:blip>
          <a:srcRect l="5592" r="17419" b="2465"/>
          <a:stretch/>
        </p:blipFill>
        <p:spPr>
          <a:xfrm rot="5400000">
            <a:off x="5482001" y="2697407"/>
            <a:ext cx="5123267" cy="3284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6"/>
          <p:cNvPicPr preferRelativeResize="0"/>
          <p:nvPr/>
        </p:nvPicPr>
        <p:blipFill rotWithShape="1">
          <a:blip r:embed="rId4">
            <a:alphaModFix/>
          </a:blip>
          <a:srcRect l="9902" t="3484" r="15699" b="6287"/>
          <a:stretch/>
        </p:blipFill>
        <p:spPr>
          <a:xfrm rot="5400000">
            <a:off x="-935419" y="2713197"/>
            <a:ext cx="5080221" cy="3209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6"/>
          <p:cNvPicPr preferRelativeResize="0"/>
          <p:nvPr/>
        </p:nvPicPr>
        <p:blipFill rotWithShape="1">
          <a:blip r:embed="rId5">
            <a:alphaModFix/>
          </a:blip>
          <a:srcRect l="14193" t="8837" r="22150" b="13170"/>
          <a:stretch/>
        </p:blipFill>
        <p:spPr>
          <a:xfrm rot="5400000">
            <a:off x="8211462" y="2792372"/>
            <a:ext cx="5080221" cy="305104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6"/>
          <p:cNvSpPr/>
          <p:nvPr/>
        </p:nvSpPr>
        <p:spPr>
          <a:xfrm>
            <a:off x="1474838" y="575187"/>
            <a:ext cx="9276735" cy="914400"/>
          </a:xfrm>
          <a:prstGeom prst="rect">
            <a:avLst/>
          </a:prstGeom>
          <a:solidFill>
            <a:srgbClr val="2B232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Музейная деятельность</a:t>
            </a:r>
            <a:endParaRPr/>
          </a:p>
        </p:txBody>
      </p:sp>
      <p:pic>
        <p:nvPicPr>
          <p:cNvPr id="121" name="Google Shape;121;p6"/>
          <p:cNvPicPr preferRelativeResize="0"/>
          <p:nvPr/>
        </p:nvPicPr>
        <p:blipFill rotWithShape="1">
          <a:blip r:embed="rId6">
            <a:alphaModFix/>
          </a:blip>
          <a:srcRect t="21720" b="26881"/>
          <a:stretch/>
        </p:blipFill>
        <p:spPr>
          <a:xfrm>
            <a:off x="3203644" y="1799303"/>
            <a:ext cx="3284016" cy="50802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"/>
          <p:cNvSpPr/>
          <p:nvPr/>
        </p:nvSpPr>
        <p:spPr>
          <a:xfrm>
            <a:off x="1" y="1"/>
            <a:ext cx="12191999" cy="6857999"/>
          </a:xfrm>
          <a:prstGeom prst="rect">
            <a:avLst/>
          </a:prstGeom>
          <a:solidFill>
            <a:srgbClr val="FFBC0D"/>
          </a:solidFill>
          <a:ln w="12700" cap="flat" cmpd="sng">
            <a:solidFill>
              <a:srgbClr val="FFBC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1"/>
          <p:cNvSpPr/>
          <p:nvPr/>
        </p:nvSpPr>
        <p:spPr>
          <a:xfrm>
            <a:off x="1548582" y="339213"/>
            <a:ext cx="9601200" cy="914400"/>
          </a:xfrm>
          <a:prstGeom prst="rect">
            <a:avLst/>
          </a:prstGeom>
          <a:solidFill>
            <a:srgbClr val="2B2321"/>
          </a:solidFill>
          <a:ln w="12700" cap="flat" cmpd="sng">
            <a:solidFill>
              <a:srgbClr val="2B23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Букшейринг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11"/>
          <p:cNvPicPr preferRelativeResize="0"/>
          <p:nvPr/>
        </p:nvPicPr>
        <p:blipFill rotWithShape="1">
          <a:blip r:embed="rId3">
            <a:alphaModFix/>
          </a:blip>
          <a:srcRect t="21410" b="50000"/>
          <a:stretch/>
        </p:blipFill>
        <p:spPr>
          <a:xfrm>
            <a:off x="589934" y="1850923"/>
            <a:ext cx="4542504" cy="4409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1"/>
          <p:cNvPicPr preferRelativeResize="0"/>
          <p:nvPr/>
        </p:nvPicPr>
        <p:blipFill rotWithShape="1">
          <a:blip r:embed="rId4">
            <a:alphaModFix/>
          </a:blip>
          <a:srcRect t="16686" b="50273"/>
          <a:stretch/>
        </p:blipFill>
        <p:spPr>
          <a:xfrm>
            <a:off x="6096000" y="1850922"/>
            <a:ext cx="5053782" cy="4409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16</Slides>
  <Notes>16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Максим Рязанский</dc:creator>
  <cp:revision>3</cp:revision>
  <dcterms:created xsi:type="dcterms:W3CDTF">2020-05-12T15:54:56Z</dcterms:created>
  <dcterms:modified xsi:type="dcterms:W3CDTF">2021-05-27T12:35:18Z</dcterms:modified>
</cp:coreProperties>
</file>