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35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36" r:id="rId17"/>
    <p:sldId id="420" r:id="rId18"/>
    <p:sldId id="40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66" d="100"/>
          <a:sy n="66" d="100"/>
        </p:scale>
        <p:origin x="-1288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938C7-1EEC-44A8-959C-21D6024AED5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86F7D-EC91-44AF-B9E6-5D5727F07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1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A5494F-344E-43B3-BD56-7F5023315437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92ED45-DF79-444D-8B1F-34FC0DAC8BC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Рабочий стол\Юбилей 25 лет\материал для слайдовой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99" y="172146"/>
            <a:ext cx="4392488" cy="6247897"/>
          </a:xfrm>
          <a:prstGeom prst="rect">
            <a:avLst/>
          </a:prstGeom>
          <a:noFill/>
        </p:spPr>
      </p:pic>
      <p:pic>
        <p:nvPicPr>
          <p:cNvPr id="3074" name="Picture 2" descr="F:\Мои документы\все мои материалы\юбилей гимназии\Юбилей 25 лет\материал для слайдовой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52" y="143767"/>
            <a:ext cx="4331371" cy="61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         1993 год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2010 год</a:t>
            </a:r>
            <a:endParaRPr lang="ru-RU" dirty="0"/>
          </a:p>
        </p:txBody>
      </p:sp>
      <p:pic>
        <p:nvPicPr>
          <p:cNvPr id="4" name="Содержимое 3" descr="C:\Users\Леонид\Pictures\2010-12-06\0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5256584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2012 год</a:t>
            </a:r>
            <a:endParaRPr lang="ru-RU" dirty="0"/>
          </a:p>
        </p:txBody>
      </p:sp>
      <p:pic>
        <p:nvPicPr>
          <p:cNvPr id="4" name="Содержимое 3" descr="C:\Users\dns\Desktop\для летописи\фото обелиска.jpg"/>
          <p:cNvPicPr>
            <a:picLocks noGrp="1"/>
          </p:cNvPicPr>
          <p:nvPr>
            <p:ph idx="1"/>
          </p:nvPr>
        </p:nvPicPr>
        <p:blipFill>
          <a:blip r:embed="rId2" cstate="print"/>
          <a:srcRect r="4961"/>
          <a:stretch>
            <a:fillRect/>
          </a:stretch>
        </p:blipFill>
        <p:spPr bwMode="auto">
          <a:xfrm>
            <a:off x="1115616" y="332656"/>
            <a:ext cx="482453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2013 год</a:t>
            </a:r>
            <a:endParaRPr lang="ru-RU" dirty="0"/>
          </a:p>
        </p:txBody>
      </p:sp>
      <p:pic>
        <p:nvPicPr>
          <p:cNvPr id="23554" name="Picture 2" descr="C:\Users\dns\Desktop\2018-09-13-17-19-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20" y="620688"/>
            <a:ext cx="5350594" cy="552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2015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Новая папка (2)\IMG-20180912-WA0023.jpg"/>
          <p:cNvPicPr/>
          <p:nvPr/>
        </p:nvPicPr>
        <p:blipFill>
          <a:blip r:embed="rId2" cstate="print"/>
          <a:srcRect l="9946" b="14804"/>
          <a:stretch>
            <a:fillRect/>
          </a:stretch>
        </p:blipFill>
        <p:spPr bwMode="auto">
          <a:xfrm>
            <a:off x="1043608" y="1124744"/>
            <a:ext cx="73448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2017 год</a:t>
            </a:r>
            <a:endParaRPr lang="ru-RU" dirty="0"/>
          </a:p>
        </p:txBody>
      </p:sp>
      <p:pic>
        <p:nvPicPr>
          <p:cNvPr id="4" name="Содержимое 3" descr="C:\Users\dns\Desktop\Для Кати\IMG_585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35364" cy="330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ns\Desktop\Для Кати\IMG_5846.JPG"/>
          <p:cNvPicPr/>
          <p:nvPr/>
        </p:nvPicPr>
        <p:blipFill>
          <a:blip r:embed="rId3" cstate="print"/>
          <a:srcRect t="11958"/>
          <a:stretch>
            <a:fillRect/>
          </a:stretch>
        </p:blipFill>
        <p:spPr bwMode="auto">
          <a:xfrm>
            <a:off x="3347864" y="3068960"/>
            <a:ext cx="5296126" cy="343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2018 год</a:t>
            </a:r>
            <a:endParaRPr lang="ru-RU" dirty="0"/>
          </a:p>
        </p:txBody>
      </p:sp>
      <p:pic>
        <p:nvPicPr>
          <p:cNvPr id="40962" name="Picture 2" descr="F:\Мои документы\фотографии\общие\учителя\Калмыкова Ю.О\FIL2311.JPG"/>
          <p:cNvPicPr>
            <a:picLocks noChangeAspect="1" noChangeArrowheads="1"/>
          </p:cNvPicPr>
          <p:nvPr/>
        </p:nvPicPr>
        <p:blipFill>
          <a:blip r:embed="rId2" cstate="print"/>
          <a:srcRect l="61502" t="17264" r="7209" b="44491"/>
          <a:stretch>
            <a:fillRect/>
          </a:stretch>
        </p:blipFill>
        <p:spPr bwMode="auto">
          <a:xfrm>
            <a:off x="420913" y="548680"/>
            <a:ext cx="5112568" cy="4686747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32224" r="37081"/>
          <a:stretch/>
        </p:blipFill>
        <p:spPr>
          <a:xfrm>
            <a:off x="4788024" y="2054023"/>
            <a:ext cx="3708413" cy="431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2019 год</a:t>
            </a:r>
            <a:endParaRPr lang="ru-RU" sz="5400" b="1" dirty="0"/>
          </a:p>
        </p:txBody>
      </p:sp>
      <p:pic>
        <p:nvPicPr>
          <p:cNvPr id="3074" name="Picture 2" descr="C:\Users\Елена Павловна\Desktop\фото для баннеров к юбилею\Общие фото\1 (3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52736"/>
            <a:ext cx="830674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6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2020 </a:t>
            </a:r>
            <a:r>
              <a:rPr lang="ru-RU" sz="4400" b="1" dirty="0" smtClean="0"/>
              <a:t>год</a:t>
            </a:r>
            <a:endParaRPr lang="ru-RU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8" y="1772816"/>
            <a:ext cx="297386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5"/>
            <a:ext cx="5232511" cy="30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3880"/>
            <a:ext cx="616721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778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2023 </a:t>
            </a:r>
            <a:r>
              <a:rPr lang="ru-RU" sz="4400" b="1" dirty="0" smtClean="0"/>
              <a:t>год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Елена Павловна\Desktop\летопись  гимназии с 1993 по 2023 гг\фото\photo168447934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52928" cy="59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2" cstate="print"/>
          <a:srcRect r="10099"/>
          <a:stretch>
            <a:fillRect/>
          </a:stretch>
        </p:blipFill>
        <p:spPr bwMode="auto">
          <a:xfrm>
            <a:off x="467544" y="548680"/>
            <a:ext cx="777686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/>
              <a:t>1993 год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1995 год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F:\Мои документы\все мои материалы\юбилей гимназии\Юбилей 30 лет\Презентация\фото выпуски\2005г  выпуск 11А,Б,В\IMG_6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540154" cy="56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1998 год</a:t>
            </a:r>
            <a:r>
              <a:rPr lang="ru-RU" dirty="0" smtClean="0"/>
              <a:t>                               </a:t>
            </a:r>
            <a:r>
              <a:rPr lang="ru-RU" b="1" dirty="0" smtClean="0"/>
              <a:t>2000 год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857488" y="1000108"/>
          <a:ext cx="3500462" cy="539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r:id="rId3" imgW="5409524" imgH="8333333" progId="">
                  <p:embed/>
                </p:oleObj>
              </mc:Choice>
              <mc:Fallback>
                <p:oleObj r:id="rId3" imgW="5409524" imgH="833333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1000108"/>
                        <a:ext cx="3500462" cy="5393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6000" b="1" dirty="0" smtClean="0"/>
              <a:t>2001 год</a:t>
            </a:r>
            <a:endParaRPr lang="ru-RU" sz="6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20688"/>
            <a:ext cx="4578872" cy="30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339752" y="2636912"/>
            <a:ext cx="5993039" cy="383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2003 год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103142" cy="516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2004 год</a:t>
            </a:r>
            <a:endParaRPr lang="ru-RU" dirty="0"/>
          </a:p>
        </p:txBody>
      </p:sp>
      <p:pic>
        <p:nvPicPr>
          <p:cNvPr id="4" name="Содержимое 3" descr="DSC0043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7416824" cy="51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4752528" cy="63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2006 год                                  2008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2009 год      2011 год        2012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dns\Desktop\Летопись\IMG-20180712-WA0007.jpg"/>
          <p:cNvPicPr/>
          <p:nvPr/>
        </p:nvPicPr>
        <p:blipFill>
          <a:blip r:embed="rId2" cstate="print"/>
          <a:srcRect l="4012" t="12673" r="12192" b="21051"/>
          <a:stretch>
            <a:fillRect/>
          </a:stretch>
        </p:blipFill>
        <p:spPr bwMode="auto">
          <a:xfrm>
            <a:off x="2411760" y="1098913"/>
            <a:ext cx="4019338" cy="5441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tf00001239</Template>
  <TotalTime>2985</TotalTime>
  <Words>45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           1993 год </vt:lpstr>
      <vt:lpstr>1993 год </vt:lpstr>
      <vt:lpstr>1995 год </vt:lpstr>
      <vt:lpstr>1998 год                               2000 год </vt:lpstr>
      <vt:lpstr>2001 год</vt:lpstr>
      <vt:lpstr>2003 год</vt:lpstr>
      <vt:lpstr>2004 год</vt:lpstr>
      <vt:lpstr>2006 год                                  2008 год</vt:lpstr>
      <vt:lpstr>2009 год      2011 год        2012 год</vt:lpstr>
      <vt:lpstr>2010 год</vt:lpstr>
      <vt:lpstr>2012 год</vt:lpstr>
      <vt:lpstr>2013 год</vt:lpstr>
      <vt:lpstr>2015 год</vt:lpstr>
      <vt:lpstr>2017 год</vt:lpstr>
      <vt:lpstr>2018 год</vt:lpstr>
      <vt:lpstr>2019 год</vt:lpstr>
      <vt:lpstr>2020 год</vt:lpstr>
      <vt:lpstr>2023 год</vt:lpstr>
    </vt:vector>
  </TitlesOfParts>
  <Company>Гимназия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Система воспитательной работы классного руководителя  6 «А» класса  МБОУ «Гимназия №1»  Поймановой Ларисы Михайловны</dc:title>
  <dc:creator>Елена Павловна</dc:creator>
  <cp:lastModifiedBy>Елена Павловна</cp:lastModifiedBy>
  <cp:revision>263</cp:revision>
  <dcterms:created xsi:type="dcterms:W3CDTF">2014-01-29T23:54:55Z</dcterms:created>
  <dcterms:modified xsi:type="dcterms:W3CDTF">2023-09-18T00:32:52Z</dcterms:modified>
</cp:coreProperties>
</file>